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E6F68D-159F-4CB0-947D-6AEB637BBEE6}" v="10" dt="2020-06-29T13:22:55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120" autoAdjust="0"/>
  </p:normalViewPr>
  <p:slideViewPr>
    <p:cSldViewPr snapToGrid="0">
      <p:cViewPr varScale="1">
        <p:scale>
          <a:sx n="47" d="100"/>
          <a:sy n="47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36FFB6-36BF-4E0A-B351-27AEFAD848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D98F7-9757-4661-A9C3-6B95EA9CE3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1FFA6-08D8-415E-BD52-EE241C13739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EBF7-6D4F-4313-858C-4D2062FDF5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4B869-2168-4DF6-94E2-164B8B8462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B72C1-826D-4C41-A3A7-41EC5F3B0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2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1812-F522-4CF9-8D14-73E3A8A9B5C8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0E5-AF33-41E4-9BFE-56050967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483C-7F1D-4181-92E6-BA8179AA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848" y="1049210"/>
            <a:ext cx="4724400" cy="2910356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9AEDC-9204-4D10-BD3E-1A87EAA99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2" y="658378"/>
            <a:ext cx="5123698" cy="4111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CD532-2E4A-4A06-9372-47AF238712A5}"/>
              </a:ext>
            </a:extLst>
          </p:cNvPr>
          <p:cNvSpPr txBox="1"/>
          <p:nvPr userDrawn="1"/>
        </p:nvSpPr>
        <p:spPr>
          <a:xfrm>
            <a:off x="972302" y="5245296"/>
            <a:ext cx="10753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VAG Rounded Next" panose="020F0502020203020204" pitchFamily="34" charset="0"/>
              </a:rPr>
              <a:t>Coordinated by Global Action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18CC5-F90D-4FE3-8B4C-A2AF2F893F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88" y="5073315"/>
            <a:ext cx="731524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3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2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C10C-FB92-46A0-9FC1-323D1211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9051"/>
            <a:ext cx="803783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783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10F7D-1BC6-42BB-A7E5-03B2E1E90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56" y="477703"/>
            <a:ext cx="2519203" cy="20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5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C10C-FB92-46A0-9FC1-323D1211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9051"/>
            <a:ext cx="803783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783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10F7D-1BC6-42BB-A7E5-03B2E1E90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56" y="477703"/>
            <a:ext cx="2519203" cy="20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5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E750-9067-4556-A532-F51A4CC0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6EF0-BCA7-4E10-95B8-06EF1A81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69E25-DE6B-48AB-83DF-F27949A9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70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14E-7E45-4F50-B7E9-EA087C0C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A30DA-91B4-46EA-8F79-1BE7A36F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VAG Rounded Next Black" panose="020F0A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2147E-5DBA-40FE-9228-66B6BEDA1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79FCE-BDB7-4E0D-9CD2-8C49C1064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VAG Rounded Next Black" panose="020F0A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60A0D-26EB-4854-AE14-857C1EFF4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2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44368" y="4132264"/>
            <a:ext cx="8403082" cy="99124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the presenters name and contact details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94CE4-D632-44E2-9506-BF8F9E6828C7}"/>
              </a:ext>
            </a:extLst>
          </p:cNvPr>
          <p:cNvSpPr txBox="1"/>
          <p:nvPr userDrawn="1"/>
        </p:nvSpPr>
        <p:spPr>
          <a:xfrm>
            <a:off x="1559306" y="1338981"/>
            <a:ext cx="9866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twitter.com/</a:t>
            </a:r>
            <a:r>
              <a:rPr lang="en-US" sz="2800" dirty="0" err="1">
                <a:solidFill>
                  <a:schemeClr val="bg1"/>
                </a:solidFill>
                <a:latin typeface="VAG Rounded Next Black" panose="020F0A02020203020204" pitchFamily="34" charset="0"/>
              </a:rPr>
              <a:t>globalactplan</a:t>
            </a:r>
            <a:b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instagram.com/</a:t>
            </a:r>
            <a:r>
              <a:rPr lang="en-US" sz="2800" dirty="0" err="1">
                <a:solidFill>
                  <a:schemeClr val="bg1"/>
                </a:solidFill>
                <a:latin typeface="VAG Rounded Next Black" panose="020F0A02020203020204" pitchFamily="34" charset="0"/>
              </a:rPr>
              <a:t>globalactionplan</a:t>
            </a:r>
            <a:b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facebook.com/</a:t>
            </a:r>
            <a:r>
              <a:rPr lang="en-US" sz="2800" dirty="0" err="1">
                <a:solidFill>
                  <a:schemeClr val="bg1"/>
                </a:solidFill>
                <a:latin typeface="VAG Rounded Next Black" panose="020F0A02020203020204" pitchFamily="34" charset="0"/>
              </a:rPr>
              <a:t>globalactionplan</a:t>
            </a:r>
            <a:b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VAG Rounded Next Black" panose="020F0A02020203020204" pitchFamily="34" charset="0"/>
              </a:rPr>
              <a:t>linkedin.com/company/global-action-plan</a:t>
            </a:r>
            <a:endParaRPr lang="en-GB" sz="2800" dirty="0">
              <a:solidFill>
                <a:schemeClr val="bg1"/>
              </a:solidFill>
              <a:latin typeface="VAG Rounded Next Black" panose="020F0A02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9F8C5-2C84-4A9E-B9DD-6DF680002417}"/>
              </a:ext>
            </a:extLst>
          </p:cNvPr>
          <p:cNvSpPr txBox="1"/>
          <p:nvPr userDrawn="1"/>
        </p:nvSpPr>
        <p:spPr>
          <a:xfrm>
            <a:off x="364236" y="5580709"/>
            <a:ext cx="1106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Action Plan, 201 Borough High Street, London, SE1 1JA, Telephone 020 3817 7636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Charity registered in England and Wales No. 1026148, in Scotland No. SC041260, Registered company in England and Wales No. 2838296, VAT No. 625 994 009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44E02-ED41-4549-94C0-E586DD228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7" y="569146"/>
            <a:ext cx="2994330" cy="3105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A18A23-32C4-43B3-9C91-B4CBB860B0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289"/>
            <a:ext cx="12192000" cy="7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98ED-5BF4-4660-B9B5-9B6CC5EB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CC48-CFC9-4FF4-B2A0-B6B1AB97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DA0E-B505-4B75-B3D5-10D344531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7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70F5-1F12-4A23-98CD-CDA1EEF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B24E9-26C0-47AA-AB73-D24A8F2DE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ACB25-8B70-4B54-ABD6-4A17E1D86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10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483C-7F1D-4181-92E6-BA8179AA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848" y="1049210"/>
            <a:ext cx="4724400" cy="2910356"/>
          </a:xfrm>
        </p:spPr>
        <p:txBody>
          <a:bodyPr anchor="b"/>
          <a:lstStyle>
            <a:lvl1pPr algn="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9AEDC-9204-4D10-BD3E-1A87EAA99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2" y="696478"/>
            <a:ext cx="5123698" cy="40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12F9-F64D-45FB-AEA9-0F68ECFF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2F57-F0BC-41F2-94F2-CCC072EC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3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9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BC73-1B3B-452D-B6E4-05BC2AC5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7" y="3544503"/>
            <a:ext cx="11363826" cy="2458453"/>
          </a:xfrm>
          <a:solidFill>
            <a:schemeClr val="accent6">
              <a:alpha val="80000"/>
            </a:schemeClr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61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BC73-1B3B-452D-B6E4-05BC2AC5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87" y="3544503"/>
            <a:ext cx="11363826" cy="2458453"/>
          </a:xfrm>
          <a:solidFill>
            <a:schemeClr val="accent1">
              <a:alpha val="80000"/>
            </a:schemeClr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96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32E-3AE0-49A0-8D73-04C85002B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794085"/>
            <a:ext cx="4812632" cy="519764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896853"/>
            <a:ext cx="4050634" cy="3064291"/>
          </a:xfrm>
          <a:ln w="76200">
            <a:solidFill>
              <a:schemeClr val="bg1"/>
            </a:solidFill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bg1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37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32E-3AE0-49A0-8D73-04C85002B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794085"/>
            <a:ext cx="4812632" cy="519764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896853"/>
            <a:ext cx="4050634" cy="3064291"/>
          </a:xfrm>
          <a:ln w="76200">
            <a:solidFill>
              <a:schemeClr val="bg1"/>
            </a:solidFill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bg1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2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0440" y="1446414"/>
            <a:ext cx="4843854" cy="3664359"/>
          </a:xfrm>
          <a:ln w="76200">
            <a:noFill/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accent6"/>
                </a:solidFill>
                <a:latin typeface="VAG Rounded Next Black" panose="020F0A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1EBAE6-4C46-4E30-9C15-AFBE58387F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0"/>
            <a:ext cx="5334000" cy="68579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0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94906-1CF3-481B-9F2C-6118B458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9D23-D06D-4B93-97BD-C0BE74B9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5683"/>
            <a:ext cx="10515600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34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9" r:id="rId5"/>
    <p:sldLayoutId id="2147483663" r:id="rId6"/>
    <p:sldLayoutId id="2147483660" r:id="rId7"/>
    <p:sldLayoutId id="2147483664" r:id="rId8"/>
    <p:sldLayoutId id="2147483661" r:id="rId9"/>
    <p:sldLayoutId id="2147483655" r:id="rId10"/>
    <p:sldLayoutId id="2147483651" r:id="rId11"/>
    <p:sldLayoutId id="2147483665" r:id="rId12"/>
    <p:sldLayoutId id="2147483652" r:id="rId13"/>
    <p:sldLayoutId id="2147483653" r:id="rId14"/>
    <p:sldLayoutId id="2147483658" r:id="rId15"/>
    <p:sldLayoutId id="2147483656" r:id="rId16"/>
    <p:sldLayoutId id="21474836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VAG Rounded Next Black" panose="020F0A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230114-3FB7-4E08-B6F6-C17BC819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" y="45426"/>
            <a:ext cx="12144285" cy="67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9858A0-F25C-4354-8689-B3F82795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" y="48475"/>
            <a:ext cx="12083319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E2BD5-8632-427F-B0C5-23770516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" y="48475"/>
            <a:ext cx="12095512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08F714-A5B8-401C-8DBD-76A766F4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" y="48475"/>
            <a:ext cx="12077223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33BDD-CF88-4DCA-B51F-4B99B7E4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36282"/>
            <a:ext cx="11991871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GAP 2018">
      <a:dk1>
        <a:sysClr val="windowText" lastClr="000000"/>
      </a:dk1>
      <a:lt1>
        <a:sysClr val="window" lastClr="FFFFFF"/>
      </a:lt1>
      <a:dk2>
        <a:srgbClr val="0000A0"/>
      </a:dk2>
      <a:lt2>
        <a:srgbClr val="262626"/>
      </a:lt2>
      <a:accent1>
        <a:srgbClr val="E51A92"/>
      </a:accent1>
      <a:accent2>
        <a:srgbClr val="EC0044"/>
      </a:accent2>
      <a:accent3>
        <a:srgbClr val="FF5000"/>
      </a:accent3>
      <a:accent4>
        <a:srgbClr val="FFC600"/>
      </a:accent4>
      <a:accent5>
        <a:srgbClr val="A0E300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D 2019 template" id="{682D1743-D9FA-4381-8F5E-A3592B40CFC3}" vid="{81F8A2BC-129B-4AC3-A27E-93949D965F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37A8D65FC3A742B34074383D03483A" ma:contentTypeVersion="13" ma:contentTypeDescription="Create a new document." ma:contentTypeScope="" ma:versionID="00f427553c1c48f731e4609ebed234e1">
  <xsd:schema xmlns:xsd="http://www.w3.org/2001/XMLSchema" xmlns:xs="http://www.w3.org/2001/XMLSchema" xmlns:p="http://schemas.microsoft.com/office/2006/metadata/properties" xmlns:ns3="7bc63f70-19bf-482f-940e-811392db3cfe" xmlns:ns4="9c958a32-aa37-4baa-8a77-de1999c16ce2" targetNamespace="http://schemas.microsoft.com/office/2006/metadata/properties" ma:root="true" ma:fieldsID="a2d7db3b3f540391d8da11c2fa5f0a04" ns3:_="" ns4:_="">
    <xsd:import namespace="7bc63f70-19bf-482f-940e-811392db3cfe"/>
    <xsd:import namespace="9c958a32-aa37-4baa-8a77-de1999c16c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63f70-19bf-482f-940e-811392db3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8a32-aa37-4baa-8a77-de1999c16ce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FDFFD-DB04-43DE-9259-3492659362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11DF3-8B86-4191-AAFD-3BBEEF2AFBDF}">
  <ds:schemaRefs>
    <ds:schemaRef ds:uri="http://purl.org/dc/terms/"/>
    <ds:schemaRef ds:uri="7bc63f70-19bf-482f-940e-811392db3cf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c958a32-aa37-4baa-8a77-de1999c16ce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1B1DFA-0089-4F66-B134-DA8A5F544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c63f70-19bf-482f-940e-811392db3cfe"/>
    <ds:schemaRef ds:uri="9c958a32-aa37-4baa-8a77-de1999c16c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CAD 2019 template</Template>
  <TotalTime>219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VAG Rounded Next</vt:lpstr>
      <vt:lpstr>VAG Rounded Next Black</vt:lpstr>
      <vt:lpstr>VAG Rounded Next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McCowlen</dc:creator>
  <cp:lastModifiedBy>Clair McCowlen</cp:lastModifiedBy>
  <cp:revision>2</cp:revision>
  <dcterms:created xsi:type="dcterms:W3CDTF">2019-09-04T09:54:27Z</dcterms:created>
  <dcterms:modified xsi:type="dcterms:W3CDTF">2020-06-29T13:28:06Z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0x010100DE37A8D65FC3A742B34074383D03483A</vt:lpwstr>
  </property>
  <property fmtid="{D5CDD505-2E9C-101B-9397-08002B2CF9AE}" pid="3" name="TaxKeyword">
    <vt:lpwstr/>
  </property>
</Properties>
</file>